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27" r:id="rId164"/>
    <p:sldId id="1115" r:id="rId165"/>
    <p:sldId id="1116" r:id="rId166"/>
    <p:sldId id="428" r:id="rId167"/>
    <p:sldId id="429" r:id="rId168"/>
    <p:sldId id="1128" r:id="rId169"/>
    <p:sldId id="1129"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75" d="100"/>
          <a:sy n="75" d="100"/>
        </p:scale>
        <p:origin x="378"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757439"/>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6821</TotalTime>
  <Words>41918</Words>
  <Application>Microsoft Office PowerPoint</Application>
  <PresentationFormat>Custom</PresentationFormat>
  <Paragraphs>5168</Paragraphs>
  <Slides>570</Slides>
  <Notes>12</Notes>
  <HiddenSlides>63</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1660</cp:revision>
  <dcterms:created xsi:type="dcterms:W3CDTF">2019-04-24T09:11:59Z</dcterms:created>
  <dcterms:modified xsi:type="dcterms:W3CDTF">2020-05-11T03:02:53Z</dcterms:modified>
</cp:coreProperties>
</file>